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6858000" cy="9144000"/>
  <p:embeddedFontLst>
    <p:embeddedFont>
      <p:font typeface="Arial Bold" panose="020B070402020202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50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69463" cy="1783694"/>
            <a:chOff x="0" y="0"/>
            <a:chExt cx="4607302" cy="1353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7302" cy="1353994"/>
            </a:xfrm>
            <a:custGeom>
              <a:avLst/>
              <a:gdLst/>
              <a:ahLst/>
              <a:cxnLst/>
              <a:rect l="l" t="t" r="r" b="b"/>
              <a:pathLst>
                <a:path w="4607302" h="1353994">
                  <a:moveTo>
                    <a:pt x="0" y="0"/>
                  </a:moveTo>
                  <a:lnTo>
                    <a:pt x="4607302" y="0"/>
                  </a:lnTo>
                  <a:lnTo>
                    <a:pt x="4607302" y="1353994"/>
                  </a:lnTo>
                  <a:lnTo>
                    <a:pt x="0" y="1353994"/>
                  </a:lnTo>
                  <a:close/>
                </a:path>
              </a:pathLst>
            </a:custGeom>
            <a:solidFill>
              <a:srgbClr val="66B9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7032169" flipH="1">
            <a:off x="-1238830" y="5646080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4280574" y="0"/>
                </a:moveTo>
                <a:lnTo>
                  <a:pt x="0" y="0"/>
                </a:lnTo>
                <a:lnTo>
                  <a:pt x="0" y="4248469"/>
                </a:lnTo>
                <a:lnTo>
                  <a:pt x="4280574" y="4248469"/>
                </a:lnTo>
                <a:lnTo>
                  <a:pt x="42805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1106632" y="5886450"/>
            <a:ext cx="3767744" cy="376772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86200" y="4763869"/>
            <a:ext cx="3886200" cy="3805033"/>
            <a:chOff x="0" y="0"/>
            <a:chExt cx="4744488" cy="46453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44488" cy="4645396"/>
            </a:xfrm>
            <a:custGeom>
              <a:avLst/>
              <a:gdLst/>
              <a:ahLst/>
              <a:cxnLst/>
              <a:rect l="l" t="t" r="r" b="b"/>
              <a:pathLst>
                <a:path w="4744488" h="4645396">
                  <a:moveTo>
                    <a:pt x="0" y="0"/>
                  </a:moveTo>
                  <a:lnTo>
                    <a:pt x="4744488" y="0"/>
                  </a:lnTo>
                  <a:lnTo>
                    <a:pt x="4744488" y="4645396"/>
                  </a:lnTo>
                  <a:lnTo>
                    <a:pt x="0" y="4645396"/>
                  </a:lnTo>
                  <a:close/>
                </a:path>
              </a:pathLst>
            </a:custGeom>
            <a:solidFill>
              <a:srgbClr val="036A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5936" y="8122000"/>
            <a:ext cx="7858336" cy="1936400"/>
            <a:chOff x="0" y="0"/>
            <a:chExt cx="10477781" cy="258186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479013"/>
              <a:ext cx="10477781" cy="2102853"/>
              <a:chOff x="0" y="0"/>
              <a:chExt cx="2739289" cy="54976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39289" cy="549765"/>
              </a:xfrm>
              <a:custGeom>
                <a:avLst/>
                <a:gdLst/>
                <a:ahLst/>
                <a:cxnLst/>
                <a:rect l="l" t="t" r="r" b="b"/>
                <a:pathLst>
                  <a:path w="2739289" h="549765">
                    <a:moveTo>
                      <a:pt x="0" y="0"/>
                    </a:moveTo>
                    <a:lnTo>
                      <a:pt x="2739289" y="0"/>
                    </a:lnTo>
                    <a:lnTo>
                      <a:pt x="2739289" y="549765"/>
                    </a:lnTo>
                    <a:lnTo>
                      <a:pt x="0" y="549765"/>
                    </a:lnTo>
                    <a:close/>
                  </a:path>
                </a:pathLst>
              </a:custGeom>
              <a:solidFill>
                <a:srgbClr val="01497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39289" cy="58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448014" y="0"/>
              <a:ext cx="3696334" cy="1392177"/>
            </a:xfrm>
            <a:custGeom>
              <a:avLst/>
              <a:gdLst/>
              <a:ahLst/>
              <a:cxnLst/>
              <a:rect l="l" t="t" r="r" b="b"/>
              <a:pathLst>
                <a:path w="3696334" h="1392177">
                  <a:moveTo>
                    <a:pt x="0" y="0"/>
                  </a:moveTo>
                  <a:lnTo>
                    <a:pt x="3696334" y="0"/>
                  </a:lnTo>
                  <a:lnTo>
                    <a:pt x="3696334" y="1392177"/>
                  </a:lnTo>
                  <a:lnTo>
                    <a:pt x="0" y="139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338" t="-10037" r="-4447" b="-88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8169" y="559294"/>
              <a:ext cx="876805" cy="1345618"/>
            </a:xfrm>
            <a:custGeom>
              <a:avLst/>
              <a:gdLst/>
              <a:ahLst/>
              <a:cxnLst/>
              <a:rect l="l" t="t" r="r" b="b"/>
              <a:pathLst>
                <a:path w="876805" h="1345618">
                  <a:moveTo>
                    <a:pt x="0" y="0"/>
                  </a:moveTo>
                  <a:lnTo>
                    <a:pt x="876805" y="0"/>
                  </a:lnTo>
                  <a:lnTo>
                    <a:pt x="876805" y="1345618"/>
                  </a:lnTo>
                  <a:lnTo>
                    <a:pt x="0" y="13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280471" y="861579"/>
              <a:ext cx="1122987" cy="1061196"/>
            </a:xfrm>
            <a:custGeom>
              <a:avLst/>
              <a:gdLst/>
              <a:ahLst/>
              <a:cxnLst/>
              <a:rect l="l" t="t" r="r" b="b"/>
              <a:pathLst>
                <a:path w="1122987" h="1061196">
                  <a:moveTo>
                    <a:pt x="0" y="0"/>
                  </a:moveTo>
                  <a:lnTo>
                    <a:pt x="1122988" y="0"/>
                  </a:lnTo>
                  <a:lnTo>
                    <a:pt x="1122988" y="1061196"/>
                  </a:lnTo>
                  <a:lnTo>
                    <a:pt x="0" y="1061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089973" y="1989945"/>
              <a:ext cx="2128687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Updated 2/26/2024</a:t>
              </a:r>
            </a:p>
            <a:p>
              <a:pPr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www.SquareMeals.org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1387" y="1989945"/>
              <a:ext cx="2793870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Food and Nutrition Division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Fresh Fruit and Vegetable Program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25079" y="1989945"/>
              <a:ext cx="3656783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product was funded by USDA.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institution is an equal opportunity provider.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91267" y="1490892"/>
              <a:ext cx="6324408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Fraud Hotline: 1-866-5-FRAUD-4 or 1-866-537-2834 | P.O Box 12847 | Austin, TX 78711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Toll Free: (877) TEX- MEAL | For the hearing impaired: (800) 735-2989 (TTY)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4035570" y="-154808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0" y="0"/>
                </a:moveTo>
                <a:lnTo>
                  <a:pt x="4280574" y="0"/>
                </a:lnTo>
                <a:lnTo>
                  <a:pt x="4280574" y="4248470"/>
                </a:lnTo>
                <a:lnTo>
                  <a:pt x="0" y="424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4273702" y="41715"/>
            <a:ext cx="3767744" cy="376772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641386" y="4174717"/>
            <a:ext cx="3131014" cy="952058"/>
            <a:chOff x="0" y="0"/>
            <a:chExt cx="3822516" cy="11623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22516" cy="1162326"/>
            </a:xfrm>
            <a:custGeom>
              <a:avLst/>
              <a:gdLst/>
              <a:ahLst/>
              <a:cxnLst/>
              <a:rect l="l" t="t" r="r" b="b"/>
              <a:pathLst>
                <a:path w="3822516" h="1162326">
                  <a:moveTo>
                    <a:pt x="0" y="0"/>
                  </a:moveTo>
                  <a:lnTo>
                    <a:pt x="3822516" y="0"/>
                  </a:lnTo>
                  <a:lnTo>
                    <a:pt x="3822516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66B9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58171" y="-9514"/>
            <a:ext cx="3726578" cy="95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1"/>
              </a:lnSpc>
            </a:pPr>
            <a:r>
              <a:rPr lang="en-US" sz="5001">
                <a:solidFill>
                  <a:srgbClr val="FFFFFF"/>
                </a:solidFill>
                <a:latin typeface="Arial Bold"/>
              </a:rPr>
              <a:t>PRODUCER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8171" y="543133"/>
            <a:ext cx="3599986" cy="93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3"/>
              </a:lnSpc>
            </a:pPr>
            <a:r>
              <a:rPr lang="en-US" sz="4895">
                <a:solidFill>
                  <a:srgbClr val="FFFFFF"/>
                </a:solidFill>
                <a:latin typeface="Arial"/>
              </a:rPr>
              <a:t>SPOTLIGHT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0" y="1556040"/>
            <a:ext cx="3892307" cy="952058"/>
            <a:chOff x="0" y="0"/>
            <a:chExt cx="4751944" cy="116232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751944" cy="1162326"/>
            </a:xfrm>
            <a:custGeom>
              <a:avLst/>
              <a:gdLst/>
              <a:ahLst/>
              <a:cxnLst/>
              <a:rect l="l" t="t" r="r" b="b"/>
              <a:pathLst>
                <a:path w="4751944" h="1162326">
                  <a:moveTo>
                    <a:pt x="0" y="0"/>
                  </a:moveTo>
                  <a:lnTo>
                    <a:pt x="4751944" y="0"/>
                  </a:lnTo>
                  <a:lnTo>
                    <a:pt x="4751944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036A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4687" y="1509878"/>
            <a:ext cx="3733831" cy="68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Arial Bold"/>
              </a:rPr>
              <a:t>*name here*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687" y="2038198"/>
            <a:ext cx="3733831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Arial Bold"/>
              </a:rPr>
              <a:t>*farm name here*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82264" y="3014539"/>
            <a:ext cx="3610043" cy="1589808"/>
            <a:chOff x="0" y="0"/>
            <a:chExt cx="4813391" cy="2119745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114300"/>
              <a:ext cx="4736223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EA2230"/>
                  </a:solidFill>
                  <a:latin typeface="Arial Bold"/>
                </a:rPr>
                <a:t>ABOUT PRODUCER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546157"/>
              <a:ext cx="481339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biography or summary about producer here*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323243"/>
              <a:ext cx="481339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contact/location information about the producer here*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332461" y="5383472"/>
            <a:ext cx="3166595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producer’s farming mission here*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332461" y="6129437"/>
            <a:ext cx="3166595" cy="20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information about farm type here*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information about crops here*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information about crops here*</a:t>
            </a:r>
          </a:p>
          <a:p>
            <a:pPr>
              <a:lnSpc>
                <a:spcPts val="2380"/>
              </a:lnSpc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860752" y="4286574"/>
            <a:ext cx="3036425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Arial Bold"/>
              </a:rPr>
              <a:t>ABOUT FARM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69463" cy="1783694"/>
            <a:chOff x="0" y="0"/>
            <a:chExt cx="4607302" cy="1353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7302" cy="1353994"/>
            </a:xfrm>
            <a:custGeom>
              <a:avLst/>
              <a:gdLst/>
              <a:ahLst/>
              <a:cxnLst/>
              <a:rect l="l" t="t" r="r" b="b"/>
              <a:pathLst>
                <a:path w="4607302" h="1353994">
                  <a:moveTo>
                    <a:pt x="0" y="0"/>
                  </a:moveTo>
                  <a:lnTo>
                    <a:pt x="4607302" y="0"/>
                  </a:lnTo>
                  <a:lnTo>
                    <a:pt x="4607302" y="1353994"/>
                  </a:lnTo>
                  <a:lnTo>
                    <a:pt x="0" y="1353994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7032169" flipH="1">
            <a:off x="-1238830" y="5646080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4280574" y="0"/>
                </a:moveTo>
                <a:lnTo>
                  <a:pt x="0" y="0"/>
                </a:lnTo>
                <a:lnTo>
                  <a:pt x="0" y="4248469"/>
                </a:lnTo>
                <a:lnTo>
                  <a:pt x="4280574" y="4248469"/>
                </a:lnTo>
                <a:lnTo>
                  <a:pt x="42805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1106632" y="5886450"/>
            <a:ext cx="3767744" cy="376772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86200" y="4763869"/>
            <a:ext cx="3886200" cy="3875808"/>
            <a:chOff x="0" y="0"/>
            <a:chExt cx="4744488" cy="47318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44488" cy="4731801"/>
            </a:xfrm>
            <a:custGeom>
              <a:avLst/>
              <a:gdLst/>
              <a:ahLst/>
              <a:cxnLst/>
              <a:rect l="l" t="t" r="r" b="b"/>
              <a:pathLst>
                <a:path w="4744488" h="4731801">
                  <a:moveTo>
                    <a:pt x="0" y="0"/>
                  </a:moveTo>
                  <a:lnTo>
                    <a:pt x="4744488" y="0"/>
                  </a:lnTo>
                  <a:lnTo>
                    <a:pt x="4744488" y="4731801"/>
                  </a:lnTo>
                  <a:lnTo>
                    <a:pt x="0" y="4731801"/>
                  </a:lnTo>
                  <a:close/>
                </a:path>
              </a:pathLst>
            </a:custGeom>
            <a:solidFill>
              <a:srgbClr val="036A3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8020202"/>
            <a:ext cx="7772400" cy="2038198"/>
            <a:chOff x="0" y="0"/>
            <a:chExt cx="10477781" cy="258186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479013"/>
              <a:ext cx="10477781" cy="2102853"/>
              <a:chOff x="0" y="0"/>
              <a:chExt cx="2739289" cy="54976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39289" cy="549765"/>
              </a:xfrm>
              <a:custGeom>
                <a:avLst/>
                <a:gdLst/>
                <a:ahLst/>
                <a:cxnLst/>
                <a:rect l="l" t="t" r="r" b="b"/>
                <a:pathLst>
                  <a:path w="2739289" h="549765">
                    <a:moveTo>
                      <a:pt x="0" y="0"/>
                    </a:moveTo>
                    <a:lnTo>
                      <a:pt x="2739289" y="0"/>
                    </a:lnTo>
                    <a:lnTo>
                      <a:pt x="2739289" y="549765"/>
                    </a:lnTo>
                    <a:lnTo>
                      <a:pt x="0" y="549765"/>
                    </a:lnTo>
                    <a:close/>
                  </a:path>
                </a:pathLst>
              </a:custGeom>
              <a:solidFill>
                <a:srgbClr val="01497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39289" cy="58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448014" y="0"/>
              <a:ext cx="3696334" cy="1392177"/>
            </a:xfrm>
            <a:custGeom>
              <a:avLst/>
              <a:gdLst/>
              <a:ahLst/>
              <a:cxnLst/>
              <a:rect l="l" t="t" r="r" b="b"/>
              <a:pathLst>
                <a:path w="3696334" h="1392177">
                  <a:moveTo>
                    <a:pt x="0" y="0"/>
                  </a:moveTo>
                  <a:lnTo>
                    <a:pt x="3696334" y="0"/>
                  </a:lnTo>
                  <a:lnTo>
                    <a:pt x="3696334" y="1392177"/>
                  </a:lnTo>
                  <a:lnTo>
                    <a:pt x="0" y="139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338" t="-10037" r="-4447" b="-88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8169" y="559294"/>
              <a:ext cx="876805" cy="1345618"/>
            </a:xfrm>
            <a:custGeom>
              <a:avLst/>
              <a:gdLst/>
              <a:ahLst/>
              <a:cxnLst/>
              <a:rect l="l" t="t" r="r" b="b"/>
              <a:pathLst>
                <a:path w="876805" h="1345618">
                  <a:moveTo>
                    <a:pt x="0" y="0"/>
                  </a:moveTo>
                  <a:lnTo>
                    <a:pt x="876805" y="0"/>
                  </a:lnTo>
                  <a:lnTo>
                    <a:pt x="876805" y="1345618"/>
                  </a:lnTo>
                  <a:lnTo>
                    <a:pt x="0" y="13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280471" y="861579"/>
              <a:ext cx="1122987" cy="1061196"/>
            </a:xfrm>
            <a:custGeom>
              <a:avLst/>
              <a:gdLst/>
              <a:ahLst/>
              <a:cxnLst/>
              <a:rect l="l" t="t" r="r" b="b"/>
              <a:pathLst>
                <a:path w="1122987" h="1061196">
                  <a:moveTo>
                    <a:pt x="0" y="0"/>
                  </a:moveTo>
                  <a:lnTo>
                    <a:pt x="1122988" y="0"/>
                  </a:lnTo>
                  <a:lnTo>
                    <a:pt x="1122988" y="1061196"/>
                  </a:lnTo>
                  <a:lnTo>
                    <a:pt x="0" y="1061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089973" y="1989945"/>
              <a:ext cx="2128687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60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Updated 2/26/2024</a:t>
              </a:r>
            </a:p>
            <a:p>
              <a:pPr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www.SquareMeals.org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1387" y="1989945"/>
              <a:ext cx="2793870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Food and Nutrition Division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Fresh Fruit and Vegetable Program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25079" y="1989945"/>
              <a:ext cx="3656783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product was funded by USDA.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institution is an equal opportunity provider.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91267" y="1490892"/>
              <a:ext cx="6324408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Fraud Hotline: 1-866-5-FRAUD-4 or 1-866-537-2834 | P.O Box 12847 | Austin, TX 78711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Toll Free: (877) TEX- MEAL | For the hearing impaired: (800) 735-2989 (TTY)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4035570" y="-154808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0" y="0"/>
                </a:moveTo>
                <a:lnTo>
                  <a:pt x="4280574" y="0"/>
                </a:lnTo>
                <a:lnTo>
                  <a:pt x="4280574" y="4248470"/>
                </a:lnTo>
                <a:lnTo>
                  <a:pt x="0" y="424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4273702" y="41715"/>
            <a:ext cx="3767744" cy="376772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8171" y="-9514"/>
            <a:ext cx="3726578" cy="95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1"/>
              </a:lnSpc>
            </a:pPr>
            <a:r>
              <a:rPr lang="en-US" sz="5001">
                <a:solidFill>
                  <a:srgbClr val="FFFFFF"/>
                </a:solidFill>
                <a:latin typeface="Arial Bold"/>
              </a:rPr>
              <a:t>PRODUCER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8171" y="543133"/>
            <a:ext cx="3599986" cy="93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3"/>
              </a:lnSpc>
            </a:pPr>
            <a:r>
              <a:rPr lang="en-US" sz="4895">
                <a:solidFill>
                  <a:srgbClr val="FFFFFF"/>
                </a:solidFill>
                <a:latin typeface="Arial"/>
              </a:rPr>
              <a:t>SPOTLIGHT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0" y="1556040"/>
            <a:ext cx="3892307" cy="952058"/>
            <a:chOff x="0" y="0"/>
            <a:chExt cx="4751944" cy="116232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751944" cy="1162326"/>
            </a:xfrm>
            <a:custGeom>
              <a:avLst/>
              <a:gdLst/>
              <a:ahLst/>
              <a:cxnLst/>
              <a:rect l="l" t="t" r="r" b="b"/>
              <a:pathLst>
                <a:path w="4751944" h="1162326">
                  <a:moveTo>
                    <a:pt x="0" y="0"/>
                  </a:moveTo>
                  <a:lnTo>
                    <a:pt x="4751944" y="0"/>
                  </a:lnTo>
                  <a:lnTo>
                    <a:pt x="4751944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036A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687" y="1509878"/>
            <a:ext cx="3733831" cy="68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Arial Bold"/>
              </a:rPr>
              <a:t>*name here*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4687" y="2038198"/>
            <a:ext cx="3733831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Arial Bold"/>
              </a:rPr>
              <a:t>*farm name here*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82264" y="3014539"/>
            <a:ext cx="3610043" cy="1589808"/>
            <a:chOff x="0" y="0"/>
            <a:chExt cx="4813391" cy="2119745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14300"/>
              <a:ext cx="4736223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EA2230"/>
                  </a:solidFill>
                  <a:latin typeface="Arial Bold"/>
                </a:rPr>
                <a:t>ABOUT PRODUCER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546157"/>
              <a:ext cx="481339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biography or summary about producer here*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323243"/>
              <a:ext cx="481339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contact/location information about the producer here*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332461" y="5383472"/>
            <a:ext cx="3166595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producer’s farming mission here*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32461" y="6129437"/>
            <a:ext cx="3166595" cy="20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information about farm type here*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information about crops here*</a:t>
            </a:r>
          </a:p>
          <a:p>
            <a:pPr marL="367031" lvl="1" indent="-183515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information about crops here*</a:t>
            </a:r>
          </a:p>
          <a:p>
            <a:pPr>
              <a:lnSpc>
                <a:spcPts val="2380"/>
              </a:lnSpc>
            </a:pPr>
            <a:endParaRPr lang="en-US" sz="17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4641386" y="4174717"/>
            <a:ext cx="3131014" cy="952058"/>
            <a:chOff x="0" y="0"/>
            <a:chExt cx="3822516" cy="116232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22516" cy="1162326"/>
            </a:xfrm>
            <a:custGeom>
              <a:avLst/>
              <a:gdLst/>
              <a:ahLst/>
              <a:cxnLst/>
              <a:rect l="l" t="t" r="r" b="b"/>
              <a:pathLst>
                <a:path w="3822516" h="1162326">
                  <a:moveTo>
                    <a:pt x="0" y="0"/>
                  </a:moveTo>
                  <a:lnTo>
                    <a:pt x="3822516" y="0"/>
                  </a:lnTo>
                  <a:lnTo>
                    <a:pt x="3822516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860752" y="4286574"/>
            <a:ext cx="3036425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Arial Bold"/>
              </a:rPr>
              <a:t>ABOUT FARM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6069463" cy="1783694"/>
            <a:chOff x="0" y="0"/>
            <a:chExt cx="6099865" cy="1895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99865" cy="1895989"/>
            </a:xfrm>
            <a:custGeom>
              <a:avLst/>
              <a:gdLst/>
              <a:ahLst/>
              <a:cxnLst/>
              <a:rect l="l" t="t" r="r" b="b"/>
              <a:pathLst>
                <a:path w="6099865" h="1895989">
                  <a:moveTo>
                    <a:pt x="0" y="0"/>
                  </a:moveTo>
                  <a:lnTo>
                    <a:pt x="6099865" y="0"/>
                  </a:lnTo>
                  <a:lnTo>
                    <a:pt x="6099865" y="1895989"/>
                  </a:lnTo>
                  <a:lnTo>
                    <a:pt x="0" y="1895989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528085"/>
            <a:ext cx="3910871" cy="952058"/>
            <a:chOff x="0" y="0"/>
            <a:chExt cx="4774608" cy="116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74608" cy="1162326"/>
            </a:xfrm>
            <a:custGeom>
              <a:avLst/>
              <a:gdLst/>
              <a:ahLst/>
              <a:cxnLst/>
              <a:rect l="l" t="t" r="r" b="b"/>
              <a:pathLst>
                <a:path w="4774608" h="1162326">
                  <a:moveTo>
                    <a:pt x="0" y="0"/>
                  </a:moveTo>
                  <a:lnTo>
                    <a:pt x="4774608" y="0"/>
                  </a:lnTo>
                  <a:lnTo>
                    <a:pt x="4774608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FFCB0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43351" y="3909495"/>
            <a:ext cx="3914046" cy="4852133"/>
            <a:chOff x="0" y="0"/>
            <a:chExt cx="1593095" cy="1691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3095" cy="1691375"/>
            </a:xfrm>
            <a:custGeom>
              <a:avLst/>
              <a:gdLst/>
              <a:ahLst/>
              <a:cxnLst/>
              <a:rect l="l" t="t" r="r" b="b"/>
              <a:pathLst>
                <a:path w="1593095" h="1691375">
                  <a:moveTo>
                    <a:pt x="64372" y="0"/>
                  </a:moveTo>
                  <a:lnTo>
                    <a:pt x="1528723" y="0"/>
                  </a:lnTo>
                  <a:cubicBezTo>
                    <a:pt x="1545795" y="0"/>
                    <a:pt x="1562169" y="6782"/>
                    <a:pt x="1574241" y="18854"/>
                  </a:cubicBezTo>
                  <a:cubicBezTo>
                    <a:pt x="1586313" y="30926"/>
                    <a:pt x="1593095" y="47300"/>
                    <a:pt x="1593095" y="64372"/>
                  </a:cubicBezTo>
                  <a:lnTo>
                    <a:pt x="1593095" y="1627003"/>
                  </a:lnTo>
                  <a:cubicBezTo>
                    <a:pt x="1593095" y="1662555"/>
                    <a:pt x="1564275" y="1691375"/>
                    <a:pt x="1528723" y="1691375"/>
                  </a:cubicBezTo>
                  <a:lnTo>
                    <a:pt x="64372" y="1691375"/>
                  </a:lnTo>
                  <a:cubicBezTo>
                    <a:pt x="47300" y="1691375"/>
                    <a:pt x="30926" y="1684593"/>
                    <a:pt x="18854" y="1672521"/>
                  </a:cubicBezTo>
                  <a:cubicBezTo>
                    <a:pt x="6782" y="1660449"/>
                    <a:pt x="0" y="1644076"/>
                    <a:pt x="0" y="1627003"/>
                  </a:cubicBezTo>
                  <a:lnTo>
                    <a:pt x="0" y="64372"/>
                  </a:lnTo>
                  <a:cubicBezTo>
                    <a:pt x="0" y="47300"/>
                    <a:pt x="6782" y="30926"/>
                    <a:pt x="18854" y="18854"/>
                  </a:cubicBezTo>
                  <a:cubicBezTo>
                    <a:pt x="30926" y="6782"/>
                    <a:pt x="47300" y="0"/>
                    <a:pt x="64372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593095" cy="175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8122000"/>
            <a:ext cx="7772400" cy="1936400"/>
            <a:chOff x="0" y="0"/>
            <a:chExt cx="10477781" cy="258186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333280"/>
              <a:ext cx="10477781" cy="2248586"/>
              <a:chOff x="0" y="-38100"/>
              <a:chExt cx="2739289" cy="58786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39289" cy="549765"/>
              </a:xfrm>
              <a:custGeom>
                <a:avLst/>
                <a:gdLst/>
                <a:ahLst/>
                <a:cxnLst/>
                <a:rect l="l" t="t" r="r" b="b"/>
                <a:pathLst>
                  <a:path w="2739289" h="549765">
                    <a:moveTo>
                      <a:pt x="0" y="0"/>
                    </a:moveTo>
                    <a:lnTo>
                      <a:pt x="2739289" y="0"/>
                    </a:lnTo>
                    <a:lnTo>
                      <a:pt x="2739289" y="549765"/>
                    </a:lnTo>
                    <a:lnTo>
                      <a:pt x="0" y="549765"/>
                    </a:lnTo>
                    <a:close/>
                  </a:path>
                </a:pathLst>
              </a:custGeom>
              <a:solidFill>
                <a:srgbClr val="036A3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9956" y="-38100"/>
                <a:ext cx="2709333" cy="58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448014" y="0"/>
              <a:ext cx="3696334" cy="1392177"/>
            </a:xfrm>
            <a:custGeom>
              <a:avLst/>
              <a:gdLst/>
              <a:ahLst/>
              <a:cxnLst/>
              <a:rect l="l" t="t" r="r" b="b"/>
              <a:pathLst>
                <a:path w="3696334" h="1392177">
                  <a:moveTo>
                    <a:pt x="0" y="0"/>
                  </a:moveTo>
                  <a:lnTo>
                    <a:pt x="3696334" y="0"/>
                  </a:lnTo>
                  <a:lnTo>
                    <a:pt x="3696334" y="1392177"/>
                  </a:lnTo>
                  <a:lnTo>
                    <a:pt x="0" y="139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338" t="-10037" r="-4447" b="-88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8169" y="559294"/>
              <a:ext cx="876805" cy="1345618"/>
            </a:xfrm>
            <a:custGeom>
              <a:avLst/>
              <a:gdLst/>
              <a:ahLst/>
              <a:cxnLst/>
              <a:rect l="l" t="t" r="r" b="b"/>
              <a:pathLst>
                <a:path w="876805" h="1345618">
                  <a:moveTo>
                    <a:pt x="0" y="0"/>
                  </a:moveTo>
                  <a:lnTo>
                    <a:pt x="876805" y="0"/>
                  </a:lnTo>
                  <a:lnTo>
                    <a:pt x="876805" y="1345618"/>
                  </a:lnTo>
                  <a:lnTo>
                    <a:pt x="0" y="13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280471" y="861579"/>
              <a:ext cx="1122987" cy="1061196"/>
            </a:xfrm>
            <a:custGeom>
              <a:avLst/>
              <a:gdLst/>
              <a:ahLst/>
              <a:cxnLst/>
              <a:rect l="l" t="t" r="r" b="b"/>
              <a:pathLst>
                <a:path w="1122987" h="1061196">
                  <a:moveTo>
                    <a:pt x="0" y="0"/>
                  </a:moveTo>
                  <a:lnTo>
                    <a:pt x="1122988" y="0"/>
                  </a:lnTo>
                  <a:lnTo>
                    <a:pt x="1122988" y="1061196"/>
                  </a:lnTo>
                  <a:lnTo>
                    <a:pt x="0" y="1061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089973" y="1989945"/>
              <a:ext cx="2128687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Updated 2/26/2024</a:t>
              </a:r>
            </a:p>
            <a:p>
              <a:pPr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www.SquareMeals.org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1387" y="1989945"/>
              <a:ext cx="2793870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Food and Nutrition Division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Fresh Fruit and Vegetable Program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25079" y="1989945"/>
              <a:ext cx="3656783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product was funded by USDA.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institution is an equal opportunity provider.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91267" y="1490892"/>
              <a:ext cx="6324408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Fraud Hotline: 1-866-5-FRAUD-4 or 1-866-537-2834 | P.O Box 12847 | Austin, TX 78711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Toll Free: (877) TEX- MEAL | For the hearing impaired: (800) 735-2989 (TTY)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4411957" y="-596150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0" y="0"/>
                </a:moveTo>
                <a:lnTo>
                  <a:pt x="4280574" y="0"/>
                </a:lnTo>
                <a:lnTo>
                  <a:pt x="4280574" y="4248470"/>
                </a:lnTo>
                <a:lnTo>
                  <a:pt x="0" y="42484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4668372" y="-359261"/>
            <a:ext cx="3767744" cy="376772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35003" y="-28064"/>
            <a:ext cx="4076954" cy="99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1"/>
              </a:lnSpc>
            </a:pPr>
            <a:r>
              <a:rPr lang="en-US" sz="5201">
                <a:solidFill>
                  <a:srgbClr val="FFFFFF"/>
                </a:solidFill>
                <a:latin typeface="Arial Bold"/>
              </a:rPr>
              <a:t>VEGETABLE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8171" y="552658"/>
            <a:ext cx="3756961" cy="89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3"/>
              </a:lnSpc>
            </a:pPr>
            <a:r>
              <a:rPr lang="en-US" sz="4695">
                <a:solidFill>
                  <a:srgbClr val="FFFFFF"/>
                </a:solidFill>
                <a:latin typeface="Arial"/>
              </a:rPr>
              <a:t>SPOTLIGHT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5401" y="1643752"/>
            <a:ext cx="3201857" cy="66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*veggie*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35401" y="4266060"/>
            <a:ext cx="3432820" cy="990600"/>
            <a:chOff x="0" y="0"/>
            <a:chExt cx="4577094" cy="132080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14300"/>
              <a:ext cx="4287541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36A38"/>
                  </a:solidFill>
                  <a:latin typeface="Arial Bold"/>
                </a:rPr>
                <a:t>ABOUT *VEGGIE*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0453" y="524298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brief description of veggie and its nutritional benefits here*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5003" y="6191682"/>
            <a:ext cx="3608347" cy="1777916"/>
            <a:chOff x="0" y="0"/>
            <a:chExt cx="4811129" cy="2370554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14300"/>
              <a:ext cx="4811129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36A38"/>
                  </a:solidFill>
                  <a:latin typeface="Arial Bold"/>
                </a:rPr>
                <a:t>GARDEN GIGGLES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0983" y="682181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veggie here*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0983" y="1574052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veggie here*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5003" y="2657637"/>
            <a:ext cx="3575867" cy="120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Arial"/>
              </a:rPr>
              <a:t>Local produce supports community sustainability and provides fresher, healthier options while cutting transportation emissions.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830565" y="4014179"/>
            <a:ext cx="2033092" cy="203309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4735" y="0"/>
                  </a:moveTo>
                  <a:lnTo>
                    <a:pt x="748065" y="0"/>
                  </a:lnTo>
                  <a:cubicBezTo>
                    <a:pt x="765234" y="0"/>
                    <a:pt x="781699" y="6820"/>
                    <a:pt x="793839" y="18961"/>
                  </a:cubicBezTo>
                  <a:cubicBezTo>
                    <a:pt x="805980" y="31101"/>
                    <a:pt x="812800" y="47566"/>
                    <a:pt x="812800" y="64735"/>
                  </a:cubicBezTo>
                  <a:lnTo>
                    <a:pt x="812800" y="748065"/>
                  </a:lnTo>
                  <a:cubicBezTo>
                    <a:pt x="812800" y="765234"/>
                    <a:pt x="805980" y="781699"/>
                    <a:pt x="793839" y="793839"/>
                  </a:cubicBezTo>
                  <a:cubicBezTo>
                    <a:pt x="781699" y="805980"/>
                    <a:pt x="765234" y="812800"/>
                    <a:pt x="748065" y="812800"/>
                  </a:cubicBezTo>
                  <a:lnTo>
                    <a:pt x="64735" y="812800"/>
                  </a:lnTo>
                  <a:cubicBezTo>
                    <a:pt x="47566" y="812800"/>
                    <a:pt x="31101" y="805980"/>
                    <a:pt x="18961" y="793839"/>
                  </a:cubicBezTo>
                  <a:cubicBezTo>
                    <a:pt x="6820" y="781699"/>
                    <a:pt x="0" y="765234"/>
                    <a:pt x="0" y="748065"/>
                  </a:cubicBezTo>
                  <a:lnTo>
                    <a:pt x="0" y="64735"/>
                  </a:lnTo>
                  <a:cubicBezTo>
                    <a:pt x="0" y="47566"/>
                    <a:pt x="6820" y="31101"/>
                    <a:pt x="18961" y="18961"/>
                  </a:cubicBezTo>
                  <a:cubicBezTo>
                    <a:pt x="31101" y="6820"/>
                    <a:pt x="47566" y="0"/>
                    <a:pt x="64735" y="0"/>
                  </a:cubicBezTo>
                  <a:close/>
                </a:path>
              </a:pathLst>
            </a:custGeom>
            <a:blipFill>
              <a:blip r:embed="rId8"/>
              <a:stretch>
                <a:fillRect l="-53761" r="-53508" b="-381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035570" y="6009171"/>
            <a:ext cx="3620030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*PRODUCER NAME*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69481" y="6560601"/>
            <a:ext cx="3486120" cy="31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brief info of producer here*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69481" y="7160326"/>
            <a:ext cx="3486120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where producer grows/supplies fruit here*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43351" y="3909495"/>
            <a:ext cx="3914046" cy="4852133"/>
            <a:chOff x="0" y="0"/>
            <a:chExt cx="1593095" cy="16913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095" cy="1691375"/>
            </a:xfrm>
            <a:custGeom>
              <a:avLst/>
              <a:gdLst/>
              <a:ahLst/>
              <a:cxnLst/>
              <a:rect l="l" t="t" r="r" b="b"/>
              <a:pathLst>
                <a:path w="1593095" h="1691375">
                  <a:moveTo>
                    <a:pt x="64372" y="0"/>
                  </a:moveTo>
                  <a:lnTo>
                    <a:pt x="1528723" y="0"/>
                  </a:lnTo>
                  <a:cubicBezTo>
                    <a:pt x="1545795" y="0"/>
                    <a:pt x="1562169" y="6782"/>
                    <a:pt x="1574241" y="18854"/>
                  </a:cubicBezTo>
                  <a:cubicBezTo>
                    <a:pt x="1586313" y="30926"/>
                    <a:pt x="1593095" y="47300"/>
                    <a:pt x="1593095" y="64372"/>
                  </a:cubicBezTo>
                  <a:lnTo>
                    <a:pt x="1593095" y="1627003"/>
                  </a:lnTo>
                  <a:cubicBezTo>
                    <a:pt x="1593095" y="1662555"/>
                    <a:pt x="1564275" y="1691375"/>
                    <a:pt x="1528723" y="1691375"/>
                  </a:cubicBezTo>
                  <a:lnTo>
                    <a:pt x="64372" y="1691375"/>
                  </a:lnTo>
                  <a:cubicBezTo>
                    <a:pt x="47300" y="1691375"/>
                    <a:pt x="30926" y="1684593"/>
                    <a:pt x="18854" y="1672521"/>
                  </a:cubicBezTo>
                  <a:cubicBezTo>
                    <a:pt x="6782" y="1660449"/>
                    <a:pt x="0" y="1644076"/>
                    <a:pt x="0" y="1627003"/>
                  </a:cubicBezTo>
                  <a:lnTo>
                    <a:pt x="0" y="64372"/>
                  </a:lnTo>
                  <a:cubicBezTo>
                    <a:pt x="0" y="47300"/>
                    <a:pt x="6782" y="30926"/>
                    <a:pt x="18854" y="18854"/>
                  </a:cubicBezTo>
                  <a:cubicBezTo>
                    <a:pt x="30926" y="6782"/>
                    <a:pt x="47300" y="0"/>
                    <a:pt x="64372" y="0"/>
                  </a:cubicBezTo>
                  <a:close/>
                </a:path>
              </a:pathLst>
            </a:custGeom>
            <a:solidFill>
              <a:srgbClr val="66B9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593095" cy="175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6069463" cy="1783694"/>
            <a:chOff x="0" y="0"/>
            <a:chExt cx="4607302" cy="13539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07302" cy="1353994"/>
            </a:xfrm>
            <a:custGeom>
              <a:avLst/>
              <a:gdLst/>
              <a:ahLst/>
              <a:cxnLst/>
              <a:rect l="l" t="t" r="r" b="b"/>
              <a:pathLst>
                <a:path w="4607302" h="1353994">
                  <a:moveTo>
                    <a:pt x="0" y="0"/>
                  </a:moveTo>
                  <a:lnTo>
                    <a:pt x="4607302" y="0"/>
                  </a:lnTo>
                  <a:lnTo>
                    <a:pt x="4607302" y="1353994"/>
                  </a:lnTo>
                  <a:lnTo>
                    <a:pt x="0" y="1353994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5003" y="-28064"/>
            <a:ext cx="4076954" cy="99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1"/>
              </a:lnSpc>
            </a:pPr>
            <a:r>
              <a:rPr lang="en-US" sz="5201">
                <a:solidFill>
                  <a:srgbClr val="FFFFFF"/>
                </a:solidFill>
                <a:latin typeface="Arial Bold"/>
              </a:rPr>
              <a:t>VEGETABLE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8171" y="552658"/>
            <a:ext cx="3756961" cy="89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3"/>
              </a:lnSpc>
            </a:pPr>
            <a:r>
              <a:rPr lang="en-US" sz="4695">
                <a:solidFill>
                  <a:srgbClr val="FFFFFF"/>
                </a:solidFill>
                <a:latin typeface="Arial"/>
              </a:rPr>
              <a:t>SPOTLIGHT</a:t>
            </a:r>
          </a:p>
        </p:txBody>
      </p:sp>
      <p:sp>
        <p:nvSpPr>
          <p:cNvPr id="20" name="Freeform 20"/>
          <p:cNvSpPr/>
          <p:nvPr/>
        </p:nvSpPr>
        <p:spPr>
          <a:xfrm>
            <a:off x="4411957" y="-596150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0" y="0"/>
                </a:moveTo>
                <a:lnTo>
                  <a:pt x="4280574" y="0"/>
                </a:lnTo>
                <a:lnTo>
                  <a:pt x="4280574" y="4248470"/>
                </a:lnTo>
                <a:lnTo>
                  <a:pt x="0" y="424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4668372" y="-359261"/>
            <a:ext cx="3767744" cy="376772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1528449"/>
            <a:ext cx="3943350" cy="952058"/>
            <a:chOff x="0" y="0"/>
            <a:chExt cx="4814260" cy="11623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14260" cy="1162326"/>
            </a:xfrm>
            <a:custGeom>
              <a:avLst/>
              <a:gdLst/>
              <a:ahLst/>
              <a:cxnLst/>
              <a:rect l="l" t="t" r="r" b="b"/>
              <a:pathLst>
                <a:path w="4814260" h="1162326">
                  <a:moveTo>
                    <a:pt x="0" y="0"/>
                  </a:moveTo>
                  <a:lnTo>
                    <a:pt x="4814260" y="0"/>
                  </a:lnTo>
                  <a:lnTo>
                    <a:pt x="4814260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66B94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35401" y="1643752"/>
            <a:ext cx="3201857" cy="66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</a:rPr>
              <a:t>*veggie*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35401" y="4266060"/>
            <a:ext cx="3432820" cy="990600"/>
            <a:chOff x="0" y="0"/>
            <a:chExt cx="4577094" cy="132080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14300"/>
              <a:ext cx="4287541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36A38"/>
                  </a:solidFill>
                  <a:latin typeface="Arial Bold"/>
                </a:rPr>
                <a:t>ABOUT *VEGGIE*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0453" y="524298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brief description of veggie and its nutritional benefits here*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5003" y="6191682"/>
            <a:ext cx="3608347" cy="1777916"/>
            <a:chOff x="0" y="0"/>
            <a:chExt cx="4811129" cy="2370554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14300"/>
              <a:ext cx="4811129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36A38"/>
                  </a:solidFill>
                  <a:latin typeface="Arial Bold"/>
                </a:rPr>
                <a:t>GARDEN GIGGLES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0983" y="682181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veggie here*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0983" y="1574052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veggie here*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5003" y="2657637"/>
            <a:ext cx="3575867" cy="120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Arial"/>
              </a:rPr>
              <a:t>Local produce supports community sustainability and provides fresher, healthier options while cutting transportation emissions.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830565" y="4014179"/>
            <a:ext cx="2033092" cy="203309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4735" y="0"/>
                  </a:moveTo>
                  <a:lnTo>
                    <a:pt x="748065" y="0"/>
                  </a:lnTo>
                  <a:cubicBezTo>
                    <a:pt x="765234" y="0"/>
                    <a:pt x="781699" y="6820"/>
                    <a:pt x="793839" y="18961"/>
                  </a:cubicBezTo>
                  <a:cubicBezTo>
                    <a:pt x="805980" y="31101"/>
                    <a:pt x="812800" y="47566"/>
                    <a:pt x="812800" y="64735"/>
                  </a:cubicBezTo>
                  <a:lnTo>
                    <a:pt x="812800" y="748065"/>
                  </a:lnTo>
                  <a:cubicBezTo>
                    <a:pt x="812800" y="765234"/>
                    <a:pt x="805980" y="781699"/>
                    <a:pt x="793839" y="793839"/>
                  </a:cubicBezTo>
                  <a:cubicBezTo>
                    <a:pt x="781699" y="805980"/>
                    <a:pt x="765234" y="812800"/>
                    <a:pt x="748065" y="812800"/>
                  </a:cubicBezTo>
                  <a:lnTo>
                    <a:pt x="64735" y="812800"/>
                  </a:lnTo>
                  <a:cubicBezTo>
                    <a:pt x="47566" y="812800"/>
                    <a:pt x="31101" y="805980"/>
                    <a:pt x="18961" y="793839"/>
                  </a:cubicBezTo>
                  <a:cubicBezTo>
                    <a:pt x="6820" y="781699"/>
                    <a:pt x="0" y="765234"/>
                    <a:pt x="0" y="748065"/>
                  </a:cubicBezTo>
                  <a:lnTo>
                    <a:pt x="0" y="64735"/>
                  </a:lnTo>
                  <a:cubicBezTo>
                    <a:pt x="0" y="47566"/>
                    <a:pt x="6820" y="31101"/>
                    <a:pt x="18961" y="18961"/>
                  </a:cubicBezTo>
                  <a:cubicBezTo>
                    <a:pt x="31101" y="6820"/>
                    <a:pt x="47566" y="0"/>
                    <a:pt x="64735" y="0"/>
                  </a:cubicBezTo>
                  <a:close/>
                </a:path>
              </a:pathLst>
            </a:custGeom>
            <a:blipFill>
              <a:blip r:embed="rId5"/>
              <a:stretch>
                <a:fillRect l="-53761" r="-53508" b="-381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035570" y="6009171"/>
            <a:ext cx="3620030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*PRODUCER NAME*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69481" y="6560601"/>
            <a:ext cx="3486120" cy="31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brief info of producer here*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69481" y="7160326"/>
            <a:ext cx="3486120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where producer grows/supplies fruit here*</a:t>
            </a: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5EC3AE8B-5363-9244-3EE6-16AF20DA7A37}"/>
              </a:ext>
            </a:extLst>
          </p:cNvPr>
          <p:cNvGrpSpPr/>
          <p:nvPr/>
        </p:nvGrpSpPr>
        <p:grpSpPr>
          <a:xfrm>
            <a:off x="0" y="8122000"/>
            <a:ext cx="7772400" cy="1936400"/>
            <a:chOff x="0" y="0"/>
            <a:chExt cx="10477781" cy="2581866"/>
          </a:xfrm>
        </p:grpSpPr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3A11B62B-8870-C63E-5679-DD88A2373D2F}"/>
                </a:ext>
              </a:extLst>
            </p:cNvPr>
            <p:cNvGrpSpPr/>
            <p:nvPr/>
          </p:nvGrpSpPr>
          <p:grpSpPr>
            <a:xfrm>
              <a:off x="0" y="479013"/>
              <a:ext cx="10477781" cy="2102853"/>
              <a:chOff x="0" y="0"/>
              <a:chExt cx="2739289" cy="549765"/>
            </a:xfrm>
          </p:grpSpPr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DFD80ACE-A9AA-DE9B-0F0C-B8B32853E5D4}"/>
                  </a:ext>
                </a:extLst>
              </p:cNvPr>
              <p:cNvSpPr/>
              <p:nvPr/>
            </p:nvSpPr>
            <p:spPr>
              <a:xfrm>
                <a:off x="0" y="0"/>
                <a:ext cx="2739289" cy="549765"/>
              </a:xfrm>
              <a:custGeom>
                <a:avLst/>
                <a:gdLst/>
                <a:ahLst/>
                <a:cxnLst/>
                <a:rect l="l" t="t" r="r" b="b"/>
                <a:pathLst>
                  <a:path w="2739289" h="549765">
                    <a:moveTo>
                      <a:pt x="0" y="0"/>
                    </a:moveTo>
                    <a:lnTo>
                      <a:pt x="2739289" y="0"/>
                    </a:lnTo>
                    <a:lnTo>
                      <a:pt x="2739289" y="549765"/>
                    </a:lnTo>
                    <a:lnTo>
                      <a:pt x="0" y="549765"/>
                    </a:lnTo>
                    <a:close/>
                  </a:path>
                </a:pathLst>
              </a:custGeom>
              <a:solidFill>
                <a:srgbClr val="036A3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TextBox 10">
                <a:extLst>
                  <a:ext uri="{FF2B5EF4-FFF2-40B4-BE49-F238E27FC236}">
                    <a16:creationId xmlns:a16="http://schemas.microsoft.com/office/drawing/2014/main" id="{1B92FEF3-4C7B-CE58-CBC6-901435319E9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9289" cy="58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B3906C3-4514-39DE-3EE5-C46CFED4D906}"/>
                </a:ext>
              </a:extLst>
            </p:cNvPr>
            <p:cNvSpPr/>
            <p:nvPr/>
          </p:nvSpPr>
          <p:spPr>
            <a:xfrm>
              <a:off x="3448014" y="0"/>
              <a:ext cx="3696334" cy="1392177"/>
            </a:xfrm>
            <a:custGeom>
              <a:avLst/>
              <a:gdLst/>
              <a:ahLst/>
              <a:cxnLst/>
              <a:rect l="l" t="t" r="r" b="b"/>
              <a:pathLst>
                <a:path w="3696334" h="1392177">
                  <a:moveTo>
                    <a:pt x="0" y="0"/>
                  </a:moveTo>
                  <a:lnTo>
                    <a:pt x="3696334" y="0"/>
                  </a:lnTo>
                  <a:lnTo>
                    <a:pt x="3696334" y="1392177"/>
                  </a:lnTo>
                  <a:lnTo>
                    <a:pt x="0" y="139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38" t="-10037" r="-4447" b="-88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3367A45-2765-C969-0DE2-D0B7ACF8AE37}"/>
                </a:ext>
              </a:extLst>
            </p:cNvPr>
            <p:cNvSpPr/>
            <p:nvPr/>
          </p:nvSpPr>
          <p:spPr>
            <a:xfrm>
              <a:off x="198169" y="559294"/>
              <a:ext cx="876805" cy="1345618"/>
            </a:xfrm>
            <a:custGeom>
              <a:avLst/>
              <a:gdLst/>
              <a:ahLst/>
              <a:cxnLst/>
              <a:rect l="l" t="t" r="r" b="b"/>
              <a:pathLst>
                <a:path w="876805" h="1345618">
                  <a:moveTo>
                    <a:pt x="0" y="0"/>
                  </a:moveTo>
                  <a:lnTo>
                    <a:pt x="876805" y="0"/>
                  </a:lnTo>
                  <a:lnTo>
                    <a:pt x="876805" y="1345618"/>
                  </a:lnTo>
                  <a:lnTo>
                    <a:pt x="0" y="13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1700333C-B9A4-178E-2683-FAC619D89A6F}"/>
                </a:ext>
              </a:extLst>
            </p:cNvPr>
            <p:cNvSpPr/>
            <p:nvPr/>
          </p:nvSpPr>
          <p:spPr>
            <a:xfrm>
              <a:off x="9280471" y="861579"/>
              <a:ext cx="1122987" cy="1061196"/>
            </a:xfrm>
            <a:custGeom>
              <a:avLst/>
              <a:gdLst/>
              <a:ahLst/>
              <a:cxnLst/>
              <a:rect l="l" t="t" r="r" b="b"/>
              <a:pathLst>
                <a:path w="1122987" h="1061196">
                  <a:moveTo>
                    <a:pt x="0" y="0"/>
                  </a:moveTo>
                  <a:lnTo>
                    <a:pt x="1122988" y="0"/>
                  </a:lnTo>
                  <a:lnTo>
                    <a:pt x="1122988" y="1061196"/>
                  </a:lnTo>
                  <a:lnTo>
                    <a:pt x="0" y="1061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6009F42E-E2B8-06EE-9922-8541BBA8894B}"/>
                </a:ext>
              </a:extLst>
            </p:cNvPr>
            <p:cNvSpPr txBox="1"/>
            <p:nvPr/>
          </p:nvSpPr>
          <p:spPr>
            <a:xfrm>
              <a:off x="8089973" y="1989945"/>
              <a:ext cx="2128687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Updated 2/26/2024</a:t>
              </a:r>
            </a:p>
            <a:p>
              <a:pPr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www.SquareMeals.org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925553B8-EDD7-1E97-C10C-F26C7DB86242}"/>
                </a:ext>
              </a:extLst>
            </p:cNvPr>
            <p:cNvSpPr txBox="1"/>
            <p:nvPr/>
          </p:nvSpPr>
          <p:spPr>
            <a:xfrm>
              <a:off x="301387" y="1989945"/>
              <a:ext cx="2793870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Food and Nutrition Division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Fresh Fruit and Vegetable Program</a:t>
              </a: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45077068-5C0D-A6DF-36FA-342F6C3F80C7}"/>
                </a:ext>
              </a:extLst>
            </p:cNvPr>
            <p:cNvSpPr txBox="1"/>
            <p:nvPr/>
          </p:nvSpPr>
          <p:spPr>
            <a:xfrm>
              <a:off x="3525079" y="1989945"/>
              <a:ext cx="3656783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product was funded by USDA.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institution is an equal opportunity provider.</a:t>
              </a: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C30ADD81-6D94-316C-1D9E-D2D8DA739082}"/>
                </a:ext>
              </a:extLst>
            </p:cNvPr>
            <p:cNvSpPr txBox="1"/>
            <p:nvPr/>
          </p:nvSpPr>
          <p:spPr>
            <a:xfrm>
              <a:off x="2191267" y="1490892"/>
              <a:ext cx="6324408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Fraud Hotline: 1-866-5-FRAUD-4 or 1-866-537-2834 | P.O Box 12847 | Austin, TX 78711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Toll Free: (877) TEX- MEAL | For the hearing impaired: (800) 735-2989 (TTY)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69463" cy="1783694"/>
            <a:chOff x="0" y="0"/>
            <a:chExt cx="4607302" cy="1353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7302" cy="1353994"/>
            </a:xfrm>
            <a:custGeom>
              <a:avLst/>
              <a:gdLst/>
              <a:ahLst/>
              <a:cxnLst/>
              <a:rect l="l" t="t" r="r" b="b"/>
              <a:pathLst>
                <a:path w="4607302" h="1353994">
                  <a:moveTo>
                    <a:pt x="0" y="0"/>
                  </a:moveTo>
                  <a:lnTo>
                    <a:pt x="4607302" y="0"/>
                  </a:lnTo>
                  <a:lnTo>
                    <a:pt x="4607302" y="1353994"/>
                  </a:lnTo>
                  <a:lnTo>
                    <a:pt x="0" y="1353994"/>
                  </a:lnTo>
                  <a:close/>
                </a:path>
              </a:pathLst>
            </a:custGeom>
            <a:solidFill>
              <a:srgbClr val="FFCB0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943351" y="3909495"/>
            <a:ext cx="3914046" cy="4852133"/>
            <a:chOff x="0" y="0"/>
            <a:chExt cx="1593095" cy="1691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095" cy="1691375"/>
            </a:xfrm>
            <a:custGeom>
              <a:avLst/>
              <a:gdLst/>
              <a:ahLst/>
              <a:cxnLst/>
              <a:rect l="l" t="t" r="r" b="b"/>
              <a:pathLst>
                <a:path w="1593095" h="1691375">
                  <a:moveTo>
                    <a:pt x="64372" y="0"/>
                  </a:moveTo>
                  <a:lnTo>
                    <a:pt x="1528723" y="0"/>
                  </a:lnTo>
                  <a:cubicBezTo>
                    <a:pt x="1545795" y="0"/>
                    <a:pt x="1562169" y="6782"/>
                    <a:pt x="1574241" y="18854"/>
                  </a:cubicBezTo>
                  <a:cubicBezTo>
                    <a:pt x="1586313" y="30926"/>
                    <a:pt x="1593095" y="47300"/>
                    <a:pt x="1593095" y="64372"/>
                  </a:cubicBezTo>
                  <a:lnTo>
                    <a:pt x="1593095" y="1627003"/>
                  </a:lnTo>
                  <a:cubicBezTo>
                    <a:pt x="1593095" y="1662555"/>
                    <a:pt x="1564275" y="1691375"/>
                    <a:pt x="1528723" y="1691375"/>
                  </a:cubicBezTo>
                  <a:lnTo>
                    <a:pt x="64372" y="1691375"/>
                  </a:lnTo>
                  <a:cubicBezTo>
                    <a:pt x="47300" y="1691375"/>
                    <a:pt x="30926" y="1684593"/>
                    <a:pt x="18854" y="1672521"/>
                  </a:cubicBezTo>
                  <a:cubicBezTo>
                    <a:pt x="6782" y="1660449"/>
                    <a:pt x="0" y="1644076"/>
                    <a:pt x="0" y="1627003"/>
                  </a:cubicBezTo>
                  <a:lnTo>
                    <a:pt x="0" y="64372"/>
                  </a:lnTo>
                  <a:cubicBezTo>
                    <a:pt x="0" y="47300"/>
                    <a:pt x="6782" y="30926"/>
                    <a:pt x="18854" y="18854"/>
                  </a:cubicBezTo>
                  <a:cubicBezTo>
                    <a:pt x="30926" y="6782"/>
                    <a:pt x="47300" y="0"/>
                    <a:pt x="64372" y="0"/>
                  </a:cubicBezTo>
                  <a:close/>
                </a:path>
              </a:pathLst>
            </a:custGeom>
            <a:solidFill>
              <a:srgbClr val="FFCB0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593095" cy="175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411957" y="-596150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0" y="0"/>
                </a:moveTo>
                <a:lnTo>
                  <a:pt x="4280574" y="0"/>
                </a:lnTo>
                <a:lnTo>
                  <a:pt x="4280574" y="4248470"/>
                </a:lnTo>
                <a:lnTo>
                  <a:pt x="0" y="424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4668372" y="-359261"/>
            <a:ext cx="3767744" cy="3767729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830565" y="4014179"/>
            <a:ext cx="2033092" cy="203309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4735" y="0"/>
                  </a:moveTo>
                  <a:lnTo>
                    <a:pt x="748065" y="0"/>
                  </a:lnTo>
                  <a:cubicBezTo>
                    <a:pt x="765234" y="0"/>
                    <a:pt x="781699" y="6820"/>
                    <a:pt x="793839" y="18961"/>
                  </a:cubicBezTo>
                  <a:cubicBezTo>
                    <a:pt x="805980" y="31101"/>
                    <a:pt x="812800" y="47566"/>
                    <a:pt x="812800" y="64735"/>
                  </a:cubicBezTo>
                  <a:lnTo>
                    <a:pt x="812800" y="748065"/>
                  </a:lnTo>
                  <a:cubicBezTo>
                    <a:pt x="812800" y="765234"/>
                    <a:pt x="805980" y="781699"/>
                    <a:pt x="793839" y="793839"/>
                  </a:cubicBezTo>
                  <a:cubicBezTo>
                    <a:pt x="781699" y="805980"/>
                    <a:pt x="765234" y="812800"/>
                    <a:pt x="748065" y="812800"/>
                  </a:cubicBezTo>
                  <a:lnTo>
                    <a:pt x="64735" y="812800"/>
                  </a:lnTo>
                  <a:cubicBezTo>
                    <a:pt x="47566" y="812800"/>
                    <a:pt x="31101" y="805980"/>
                    <a:pt x="18961" y="793839"/>
                  </a:cubicBezTo>
                  <a:cubicBezTo>
                    <a:pt x="6820" y="781699"/>
                    <a:pt x="0" y="765234"/>
                    <a:pt x="0" y="748065"/>
                  </a:cubicBezTo>
                  <a:lnTo>
                    <a:pt x="0" y="64735"/>
                  </a:lnTo>
                  <a:cubicBezTo>
                    <a:pt x="0" y="47566"/>
                    <a:pt x="6820" y="31101"/>
                    <a:pt x="18961" y="18961"/>
                  </a:cubicBezTo>
                  <a:cubicBezTo>
                    <a:pt x="31101" y="6820"/>
                    <a:pt x="47566" y="0"/>
                    <a:pt x="64735" y="0"/>
                  </a:cubicBezTo>
                  <a:close/>
                </a:path>
              </a:pathLst>
            </a:custGeom>
            <a:blipFill>
              <a:blip r:embed="rId5"/>
              <a:stretch>
                <a:fillRect l="-53761" r="-53508" b="-381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035570" y="6009171"/>
            <a:ext cx="3620030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*PRODUCER NAME*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69481" y="6560601"/>
            <a:ext cx="3486120" cy="31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brief info of producer here*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69481" y="7160326"/>
            <a:ext cx="3486120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where producer grows/supplies fruit here*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35401" y="4266060"/>
            <a:ext cx="3432820" cy="990600"/>
            <a:chOff x="0" y="0"/>
            <a:chExt cx="4577094" cy="132080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14300"/>
              <a:ext cx="4287541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EA2230"/>
                  </a:solidFill>
                  <a:latin typeface="Arial Bold"/>
                </a:rPr>
                <a:t>ABOUT *FRUIT*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0453" y="524298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brief description of veggie and its nutritional benefits here*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5003" y="6191682"/>
            <a:ext cx="3608347" cy="1777916"/>
            <a:chOff x="0" y="0"/>
            <a:chExt cx="4811129" cy="2370554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14300"/>
              <a:ext cx="4811129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EA2230"/>
                  </a:solidFill>
                  <a:latin typeface="Arial Bold"/>
                </a:rPr>
                <a:t>GARDEN GIGGLES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0983" y="682181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fruit here*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0983" y="1574052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fruit here*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5003" y="2657637"/>
            <a:ext cx="3575867" cy="120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Arial"/>
              </a:rPr>
              <a:t>Local produce supports community sustainability and provides fresher, healthier options while cutting transportation emissions.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0" y="1528449"/>
            <a:ext cx="3677402" cy="952058"/>
            <a:chOff x="0" y="0"/>
            <a:chExt cx="4489576" cy="11623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489576" cy="1162326"/>
            </a:xfrm>
            <a:custGeom>
              <a:avLst/>
              <a:gdLst/>
              <a:ahLst/>
              <a:cxnLst/>
              <a:rect l="l" t="t" r="r" b="b"/>
              <a:pathLst>
                <a:path w="4489576" h="1162326">
                  <a:moveTo>
                    <a:pt x="0" y="0"/>
                  </a:moveTo>
                  <a:lnTo>
                    <a:pt x="4489576" y="0"/>
                  </a:lnTo>
                  <a:lnTo>
                    <a:pt x="4489576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58171" y="224348"/>
            <a:ext cx="3599986" cy="1304100"/>
            <a:chOff x="0" y="0"/>
            <a:chExt cx="4799981" cy="1738801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200025"/>
              <a:ext cx="4799981" cy="1255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81"/>
                </a:lnSpc>
              </a:pPr>
              <a:r>
                <a:rPr lang="en-US" sz="5201">
                  <a:solidFill>
                    <a:srgbClr val="000000"/>
                  </a:solidFill>
                  <a:latin typeface="Arial Bold"/>
                </a:rPr>
                <a:t>FRUIT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611948"/>
              <a:ext cx="4546733" cy="112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73"/>
                </a:lnSpc>
              </a:pPr>
              <a:r>
                <a:rPr lang="en-US" sz="4695">
                  <a:solidFill>
                    <a:srgbClr val="000000"/>
                  </a:solidFill>
                  <a:latin typeface="Arial"/>
                </a:rPr>
                <a:t>SPOTLIGHT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58171" y="1736069"/>
            <a:ext cx="3201857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US" sz="3200">
                <a:solidFill>
                  <a:srgbClr val="FFFFFF"/>
                </a:solidFill>
                <a:latin typeface="Arial Bold"/>
              </a:rPr>
              <a:t>*fruit here*</a:t>
            </a:r>
          </a:p>
        </p:txBody>
      </p:sp>
      <p:grpSp>
        <p:nvGrpSpPr>
          <p:cNvPr id="40" name="Group 7">
            <a:extLst>
              <a:ext uri="{FF2B5EF4-FFF2-40B4-BE49-F238E27FC236}">
                <a16:creationId xmlns:a16="http://schemas.microsoft.com/office/drawing/2014/main" id="{3FB61965-2BA5-1288-97A6-DCDA249BDAD6}"/>
              </a:ext>
            </a:extLst>
          </p:cNvPr>
          <p:cNvGrpSpPr/>
          <p:nvPr/>
        </p:nvGrpSpPr>
        <p:grpSpPr>
          <a:xfrm>
            <a:off x="0" y="8122000"/>
            <a:ext cx="7772400" cy="1936400"/>
            <a:chOff x="0" y="0"/>
            <a:chExt cx="10477781" cy="2581866"/>
          </a:xfrm>
        </p:grpSpPr>
        <p:grpSp>
          <p:nvGrpSpPr>
            <p:cNvPr id="41" name="Group 8">
              <a:extLst>
                <a:ext uri="{FF2B5EF4-FFF2-40B4-BE49-F238E27FC236}">
                  <a16:creationId xmlns:a16="http://schemas.microsoft.com/office/drawing/2014/main" id="{35E8B053-BB5B-ED79-26BB-2A55B1643FCD}"/>
                </a:ext>
              </a:extLst>
            </p:cNvPr>
            <p:cNvGrpSpPr/>
            <p:nvPr/>
          </p:nvGrpSpPr>
          <p:grpSpPr>
            <a:xfrm>
              <a:off x="0" y="479013"/>
              <a:ext cx="10477781" cy="2102853"/>
              <a:chOff x="0" y="0"/>
              <a:chExt cx="2739289" cy="549765"/>
            </a:xfrm>
          </p:grpSpPr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B12851F7-EC82-2091-1DB5-42DA48964C2F}"/>
                  </a:ext>
                </a:extLst>
              </p:cNvPr>
              <p:cNvSpPr/>
              <p:nvPr/>
            </p:nvSpPr>
            <p:spPr>
              <a:xfrm>
                <a:off x="0" y="0"/>
                <a:ext cx="2739289" cy="549765"/>
              </a:xfrm>
              <a:custGeom>
                <a:avLst/>
                <a:gdLst/>
                <a:ahLst/>
                <a:cxnLst/>
                <a:rect l="l" t="t" r="r" b="b"/>
                <a:pathLst>
                  <a:path w="2739289" h="549765">
                    <a:moveTo>
                      <a:pt x="0" y="0"/>
                    </a:moveTo>
                    <a:lnTo>
                      <a:pt x="2739289" y="0"/>
                    </a:lnTo>
                    <a:lnTo>
                      <a:pt x="2739289" y="549765"/>
                    </a:lnTo>
                    <a:lnTo>
                      <a:pt x="0" y="549765"/>
                    </a:lnTo>
                    <a:close/>
                  </a:path>
                </a:pathLst>
              </a:custGeom>
              <a:solidFill>
                <a:srgbClr val="036A3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C4B518BC-CB48-3CF0-7337-B7749E3EF02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9289" cy="58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34DE3020-C907-C81B-51AC-3959C1BFF8CF}"/>
                </a:ext>
              </a:extLst>
            </p:cNvPr>
            <p:cNvSpPr/>
            <p:nvPr/>
          </p:nvSpPr>
          <p:spPr>
            <a:xfrm>
              <a:off x="3448014" y="0"/>
              <a:ext cx="3696334" cy="1392177"/>
            </a:xfrm>
            <a:custGeom>
              <a:avLst/>
              <a:gdLst/>
              <a:ahLst/>
              <a:cxnLst/>
              <a:rect l="l" t="t" r="r" b="b"/>
              <a:pathLst>
                <a:path w="3696334" h="1392177">
                  <a:moveTo>
                    <a:pt x="0" y="0"/>
                  </a:moveTo>
                  <a:lnTo>
                    <a:pt x="3696334" y="0"/>
                  </a:lnTo>
                  <a:lnTo>
                    <a:pt x="3696334" y="1392177"/>
                  </a:lnTo>
                  <a:lnTo>
                    <a:pt x="0" y="139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38" t="-10037" r="-4447" b="-88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5421442-8A13-F39E-CAD9-3A33DB0F40FC}"/>
                </a:ext>
              </a:extLst>
            </p:cNvPr>
            <p:cNvSpPr/>
            <p:nvPr/>
          </p:nvSpPr>
          <p:spPr>
            <a:xfrm>
              <a:off x="198169" y="559294"/>
              <a:ext cx="876805" cy="1345618"/>
            </a:xfrm>
            <a:custGeom>
              <a:avLst/>
              <a:gdLst/>
              <a:ahLst/>
              <a:cxnLst/>
              <a:rect l="l" t="t" r="r" b="b"/>
              <a:pathLst>
                <a:path w="876805" h="1345618">
                  <a:moveTo>
                    <a:pt x="0" y="0"/>
                  </a:moveTo>
                  <a:lnTo>
                    <a:pt x="876805" y="0"/>
                  </a:lnTo>
                  <a:lnTo>
                    <a:pt x="876805" y="1345618"/>
                  </a:lnTo>
                  <a:lnTo>
                    <a:pt x="0" y="13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58F9E0D1-16F8-9F68-133A-DCD761F12402}"/>
                </a:ext>
              </a:extLst>
            </p:cNvPr>
            <p:cNvSpPr/>
            <p:nvPr/>
          </p:nvSpPr>
          <p:spPr>
            <a:xfrm>
              <a:off x="9280471" y="861579"/>
              <a:ext cx="1122987" cy="1061196"/>
            </a:xfrm>
            <a:custGeom>
              <a:avLst/>
              <a:gdLst/>
              <a:ahLst/>
              <a:cxnLst/>
              <a:rect l="l" t="t" r="r" b="b"/>
              <a:pathLst>
                <a:path w="1122987" h="1061196">
                  <a:moveTo>
                    <a:pt x="0" y="0"/>
                  </a:moveTo>
                  <a:lnTo>
                    <a:pt x="1122988" y="0"/>
                  </a:lnTo>
                  <a:lnTo>
                    <a:pt x="1122988" y="1061196"/>
                  </a:lnTo>
                  <a:lnTo>
                    <a:pt x="0" y="1061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48958852-8F91-CCDD-D941-D3D58FCEEDA3}"/>
                </a:ext>
              </a:extLst>
            </p:cNvPr>
            <p:cNvSpPr txBox="1"/>
            <p:nvPr/>
          </p:nvSpPr>
          <p:spPr>
            <a:xfrm>
              <a:off x="8089973" y="1989945"/>
              <a:ext cx="2128687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Updated 2/26/2024</a:t>
              </a:r>
            </a:p>
            <a:p>
              <a:pPr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www.SquareMeals.org</a:t>
              </a: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06132704-D4D6-64C6-3418-9B3EDF346A8E}"/>
                </a:ext>
              </a:extLst>
            </p:cNvPr>
            <p:cNvSpPr txBox="1"/>
            <p:nvPr/>
          </p:nvSpPr>
          <p:spPr>
            <a:xfrm>
              <a:off x="301387" y="1989945"/>
              <a:ext cx="2793870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Food and Nutrition Division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Fresh Fruit and Vegetable Program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0118C880-11CF-FE90-8A2C-27D1DFEA4CAB}"/>
                </a:ext>
              </a:extLst>
            </p:cNvPr>
            <p:cNvSpPr txBox="1"/>
            <p:nvPr/>
          </p:nvSpPr>
          <p:spPr>
            <a:xfrm>
              <a:off x="3525079" y="1989945"/>
              <a:ext cx="3656783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product was funded by USDA.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institution is an equal opportunity provider.</a:t>
              </a:r>
            </a:p>
          </p:txBody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0B4F5C34-78D4-0AFC-EC57-426976715D6A}"/>
                </a:ext>
              </a:extLst>
            </p:cNvPr>
            <p:cNvSpPr txBox="1"/>
            <p:nvPr/>
          </p:nvSpPr>
          <p:spPr>
            <a:xfrm>
              <a:off x="2191267" y="1490892"/>
              <a:ext cx="6324408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Fraud Hotline: 1-866-5-FRAUD-4 or 1-866-537-2834 | P.O Box 12847 | Austin, TX 78711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Toll Free: (877) TEX- MEAL | For the hearing impaired: (800) 735-2989 (TTY)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69463" cy="1783694"/>
            <a:chOff x="0" y="0"/>
            <a:chExt cx="4607302" cy="1353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7302" cy="1353994"/>
            </a:xfrm>
            <a:custGeom>
              <a:avLst/>
              <a:gdLst/>
              <a:ahLst/>
              <a:cxnLst/>
              <a:rect l="l" t="t" r="r" b="b"/>
              <a:pathLst>
                <a:path w="4607302" h="1353994">
                  <a:moveTo>
                    <a:pt x="0" y="0"/>
                  </a:moveTo>
                  <a:lnTo>
                    <a:pt x="4607302" y="0"/>
                  </a:lnTo>
                  <a:lnTo>
                    <a:pt x="4607302" y="1353994"/>
                  </a:lnTo>
                  <a:lnTo>
                    <a:pt x="0" y="1353994"/>
                  </a:lnTo>
                  <a:close/>
                </a:path>
              </a:pathLst>
            </a:custGeom>
            <a:solidFill>
              <a:srgbClr val="FFCB0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943351" y="3909495"/>
            <a:ext cx="3914045" cy="4852133"/>
            <a:chOff x="0" y="0"/>
            <a:chExt cx="1593095" cy="16913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095" cy="1691375"/>
            </a:xfrm>
            <a:custGeom>
              <a:avLst/>
              <a:gdLst/>
              <a:ahLst/>
              <a:cxnLst/>
              <a:rect l="l" t="t" r="r" b="b"/>
              <a:pathLst>
                <a:path w="1593095" h="1691375">
                  <a:moveTo>
                    <a:pt x="64372" y="0"/>
                  </a:moveTo>
                  <a:lnTo>
                    <a:pt x="1528723" y="0"/>
                  </a:lnTo>
                  <a:cubicBezTo>
                    <a:pt x="1545795" y="0"/>
                    <a:pt x="1562169" y="6782"/>
                    <a:pt x="1574241" y="18854"/>
                  </a:cubicBezTo>
                  <a:cubicBezTo>
                    <a:pt x="1586313" y="30926"/>
                    <a:pt x="1593095" y="47300"/>
                    <a:pt x="1593095" y="64372"/>
                  </a:cubicBezTo>
                  <a:lnTo>
                    <a:pt x="1593095" y="1627003"/>
                  </a:lnTo>
                  <a:cubicBezTo>
                    <a:pt x="1593095" y="1662555"/>
                    <a:pt x="1564275" y="1691375"/>
                    <a:pt x="1528723" y="1691375"/>
                  </a:cubicBezTo>
                  <a:lnTo>
                    <a:pt x="64372" y="1691375"/>
                  </a:lnTo>
                  <a:cubicBezTo>
                    <a:pt x="47300" y="1691375"/>
                    <a:pt x="30926" y="1684593"/>
                    <a:pt x="18854" y="1672521"/>
                  </a:cubicBezTo>
                  <a:cubicBezTo>
                    <a:pt x="6782" y="1660449"/>
                    <a:pt x="0" y="1644076"/>
                    <a:pt x="0" y="1627003"/>
                  </a:cubicBezTo>
                  <a:lnTo>
                    <a:pt x="0" y="64372"/>
                  </a:lnTo>
                  <a:cubicBezTo>
                    <a:pt x="0" y="47300"/>
                    <a:pt x="6782" y="30926"/>
                    <a:pt x="18854" y="18854"/>
                  </a:cubicBezTo>
                  <a:cubicBezTo>
                    <a:pt x="30926" y="6782"/>
                    <a:pt x="47300" y="0"/>
                    <a:pt x="64372" y="0"/>
                  </a:cubicBezTo>
                  <a:close/>
                </a:path>
              </a:pathLst>
            </a:custGeom>
            <a:solidFill>
              <a:srgbClr val="66B9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593095" cy="175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8122000"/>
            <a:ext cx="7772400" cy="1936400"/>
            <a:chOff x="0" y="0"/>
            <a:chExt cx="10477781" cy="258186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479013"/>
              <a:ext cx="10477781" cy="2102853"/>
              <a:chOff x="0" y="0"/>
              <a:chExt cx="2739289" cy="54976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39289" cy="549765"/>
              </a:xfrm>
              <a:custGeom>
                <a:avLst/>
                <a:gdLst/>
                <a:ahLst/>
                <a:cxnLst/>
                <a:rect l="l" t="t" r="r" b="b"/>
                <a:pathLst>
                  <a:path w="2739289" h="549765">
                    <a:moveTo>
                      <a:pt x="0" y="0"/>
                    </a:moveTo>
                    <a:lnTo>
                      <a:pt x="2739289" y="0"/>
                    </a:lnTo>
                    <a:lnTo>
                      <a:pt x="2739289" y="549765"/>
                    </a:lnTo>
                    <a:lnTo>
                      <a:pt x="0" y="549765"/>
                    </a:lnTo>
                    <a:close/>
                  </a:path>
                </a:pathLst>
              </a:custGeom>
              <a:solidFill>
                <a:srgbClr val="036A3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739289" cy="587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3448014" y="0"/>
              <a:ext cx="3696334" cy="1392177"/>
            </a:xfrm>
            <a:custGeom>
              <a:avLst/>
              <a:gdLst/>
              <a:ahLst/>
              <a:cxnLst/>
              <a:rect l="l" t="t" r="r" b="b"/>
              <a:pathLst>
                <a:path w="3696334" h="1392177">
                  <a:moveTo>
                    <a:pt x="0" y="0"/>
                  </a:moveTo>
                  <a:lnTo>
                    <a:pt x="3696334" y="0"/>
                  </a:lnTo>
                  <a:lnTo>
                    <a:pt x="3696334" y="1392177"/>
                  </a:lnTo>
                  <a:lnTo>
                    <a:pt x="0" y="1392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338" t="-10037" r="-4447" b="-88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8169" y="559294"/>
              <a:ext cx="876805" cy="1345618"/>
            </a:xfrm>
            <a:custGeom>
              <a:avLst/>
              <a:gdLst/>
              <a:ahLst/>
              <a:cxnLst/>
              <a:rect l="l" t="t" r="r" b="b"/>
              <a:pathLst>
                <a:path w="876805" h="1345618">
                  <a:moveTo>
                    <a:pt x="0" y="0"/>
                  </a:moveTo>
                  <a:lnTo>
                    <a:pt x="876805" y="0"/>
                  </a:lnTo>
                  <a:lnTo>
                    <a:pt x="876805" y="1345618"/>
                  </a:lnTo>
                  <a:lnTo>
                    <a:pt x="0" y="1345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9280471" y="861579"/>
              <a:ext cx="1122987" cy="1061196"/>
            </a:xfrm>
            <a:custGeom>
              <a:avLst/>
              <a:gdLst/>
              <a:ahLst/>
              <a:cxnLst/>
              <a:rect l="l" t="t" r="r" b="b"/>
              <a:pathLst>
                <a:path w="1122987" h="1061196">
                  <a:moveTo>
                    <a:pt x="0" y="0"/>
                  </a:moveTo>
                  <a:lnTo>
                    <a:pt x="1122988" y="0"/>
                  </a:lnTo>
                  <a:lnTo>
                    <a:pt x="1122988" y="1061196"/>
                  </a:lnTo>
                  <a:lnTo>
                    <a:pt x="0" y="1061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089973" y="1989945"/>
              <a:ext cx="2128687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Updated 2/26/2024</a:t>
              </a:r>
            </a:p>
            <a:p>
              <a:pPr algn="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www.SquareMeals.org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1387" y="1989945"/>
              <a:ext cx="2793870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Food and Nutrition Division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Fresh Fruit and Vegetable Program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25079" y="1989945"/>
              <a:ext cx="3656783" cy="41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product was funded by USDA.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  <a:latin typeface="Arial"/>
                </a:rPr>
                <a:t>This institution is an equal opportunity provider.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91267" y="1490892"/>
              <a:ext cx="6324408" cy="41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Fraud Hotline: 1-866-5-FRAUD-4 or 1-866-537-2834 | P.O Box 12847 | Austin, TX 78711</a:t>
              </a:r>
            </a:p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>
                  <a:solidFill>
                    <a:srgbClr val="FFFFFF"/>
                  </a:solidFill>
                  <a:latin typeface="Arial"/>
                </a:rPr>
                <a:t>Toll Free: (877) TEX- MEAL | For the hearing impaired: (800) 735-2989 (TTY)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4411957" y="-596150"/>
            <a:ext cx="4280574" cy="4248469"/>
          </a:xfrm>
          <a:custGeom>
            <a:avLst/>
            <a:gdLst/>
            <a:ahLst/>
            <a:cxnLst/>
            <a:rect l="l" t="t" r="r" b="b"/>
            <a:pathLst>
              <a:path w="4280574" h="4248469">
                <a:moveTo>
                  <a:pt x="0" y="0"/>
                </a:moveTo>
                <a:lnTo>
                  <a:pt x="4280574" y="0"/>
                </a:lnTo>
                <a:lnTo>
                  <a:pt x="4280574" y="4248470"/>
                </a:lnTo>
                <a:lnTo>
                  <a:pt x="0" y="42484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4830565" y="4014179"/>
            <a:ext cx="2033092" cy="203309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4735" y="0"/>
                  </a:moveTo>
                  <a:lnTo>
                    <a:pt x="748065" y="0"/>
                  </a:lnTo>
                  <a:cubicBezTo>
                    <a:pt x="765234" y="0"/>
                    <a:pt x="781699" y="6820"/>
                    <a:pt x="793839" y="18961"/>
                  </a:cubicBezTo>
                  <a:cubicBezTo>
                    <a:pt x="805980" y="31101"/>
                    <a:pt x="812800" y="47566"/>
                    <a:pt x="812800" y="64735"/>
                  </a:cubicBezTo>
                  <a:lnTo>
                    <a:pt x="812800" y="748065"/>
                  </a:lnTo>
                  <a:cubicBezTo>
                    <a:pt x="812800" y="765234"/>
                    <a:pt x="805980" y="781699"/>
                    <a:pt x="793839" y="793839"/>
                  </a:cubicBezTo>
                  <a:cubicBezTo>
                    <a:pt x="781699" y="805980"/>
                    <a:pt x="765234" y="812800"/>
                    <a:pt x="748065" y="812800"/>
                  </a:cubicBezTo>
                  <a:lnTo>
                    <a:pt x="64735" y="812800"/>
                  </a:lnTo>
                  <a:cubicBezTo>
                    <a:pt x="47566" y="812800"/>
                    <a:pt x="31101" y="805980"/>
                    <a:pt x="18961" y="793839"/>
                  </a:cubicBezTo>
                  <a:cubicBezTo>
                    <a:pt x="6820" y="781699"/>
                    <a:pt x="0" y="765234"/>
                    <a:pt x="0" y="748065"/>
                  </a:cubicBezTo>
                  <a:lnTo>
                    <a:pt x="0" y="64735"/>
                  </a:lnTo>
                  <a:cubicBezTo>
                    <a:pt x="0" y="47566"/>
                    <a:pt x="6820" y="31101"/>
                    <a:pt x="18961" y="18961"/>
                  </a:cubicBezTo>
                  <a:cubicBezTo>
                    <a:pt x="31101" y="6820"/>
                    <a:pt x="47566" y="0"/>
                    <a:pt x="64735" y="0"/>
                  </a:cubicBezTo>
                  <a:close/>
                </a:path>
              </a:pathLst>
            </a:custGeom>
            <a:blipFill>
              <a:blip r:embed="rId7"/>
              <a:stretch>
                <a:fillRect l="-53761" r="-53508" b="-381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68372" y="-416411"/>
            <a:ext cx="3767744" cy="376772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035570" y="6009171"/>
            <a:ext cx="3620030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Arial Bold"/>
              </a:rPr>
              <a:t>*PRODUCER NAME*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69481" y="6560601"/>
            <a:ext cx="3486120" cy="31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brief info of producer here*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69481" y="7160326"/>
            <a:ext cx="3486120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Arial"/>
              </a:rPr>
              <a:t>*Insert where producer grows/supplies fruit here*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0" y="1534446"/>
            <a:ext cx="3677402" cy="952058"/>
            <a:chOff x="0" y="0"/>
            <a:chExt cx="4489576" cy="116232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89576" cy="1162326"/>
            </a:xfrm>
            <a:custGeom>
              <a:avLst/>
              <a:gdLst/>
              <a:ahLst/>
              <a:cxnLst/>
              <a:rect l="l" t="t" r="r" b="b"/>
              <a:pathLst>
                <a:path w="4489576" h="1162326">
                  <a:moveTo>
                    <a:pt x="0" y="0"/>
                  </a:moveTo>
                  <a:lnTo>
                    <a:pt x="4489576" y="0"/>
                  </a:lnTo>
                  <a:lnTo>
                    <a:pt x="4489576" y="1162326"/>
                  </a:lnTo>
                  <a:lnTo>
                    <a:pt x="0" y="1162326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58171" y="138941"/>
            <a:ext cx="3599986" cy="1304100"/>
            <a:chOff x="0" y="0"/>
            <a:chExt cx="4799981" cy="173880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200025"/>
              <a:ext cx="4799981" cy="1255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81"/>
                </a:lnSpc>
              </a:pPr>
              <a:r>
                <a:rPr lang="en-US" sz="5201">
                  <a:solidFill>
                    <a:srgbClr val="000000"/>
                  </a:solidFill>
                  <a:latin typeface="Arial Bold"/>
                </a:rPr>
                <a:t>FRUIT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611948"/>
              <a:ext cx="4546733" cy="1126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73"/>
                </a:lnSpc>
              </a:pPr>
              <a:r>
                <a:rPr lang="en-US" sz="4695">
                  <a:solidFill>
                    <a:srgbClr val="000000"/>
                  </a:solidFill>
                  <a:latin typeface="Arial"/>
                </a:rPr>
                <a:t>SPOTLIGHT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58171" y="1719328"/>
            <a:ext cx="3201857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US" sz="3200">
                <a:solidFill>
                  <a:srgbClr val="FFFFFF"/>
                </a:solidFill>
                <a:latin typeface="Arial Bold"/>
              </a:rPr>
              <a:t>*fruit here*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35401" y="4266060"/>
            <a:ext cx="3432820" cy="990600"/>
            <a:chOff x="0" y="0"/>
            <a:chExt cx="4577094" cy="132080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114300"/>
              <a:ext cx="4287541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EA2230"/>
                  </a:solidFill>
                  <a:latin typeface="Arial Bold"/>
                </a:rPr>
                <a:t>ABOUT *FRUIT*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0453" y="524298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brief description of veggie and its nutritional benefits here*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35003" y="6191682"/>
            <a:ext cx="3608347" cy="1777916"/>
            <a:chOff x="0" y="0"/>
            <a:chExt cx="4811129" cy="2370554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114300"/>
              <a:ext cx="4811129" cy="679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EA2230"/>
                  </a:solidFill>
                  <a:latin typeface="Arial Bold"/>
                </a:rPr>
                <a:t>GARDEN GIGGLES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0983" y="682181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fruit here*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0983" y="1574052"/>
              <a:ext cx="4556641" cy="796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29" lvl="1" indent="-183514">
                <a:lnSpc>
                  <a:spcPts val="2379"/>
                </a:lnSpc>
                <a:buFont typeface="Arial"/>
                <a:buChar char="•"/>
              </a:pPr>
              <a:r>
                <a:rPr lang="en-US" sz="1699">
                  <a:solidFill>
                    <a:srgbClr val="000000"/>
                  </a:solidFill>
                  <a:latin typeface="Arial"/>
                </a:rPr>
                <a:t>*Insert fun fact/ fun activity with fruit here*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35003" y="2657637"/>
            <a:ext cx="3575867" cy="120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Arial"/>
              </a:rPr>
              <a:t>Local produce supports community sustainability and provides fresher, healthier options while cutting transportation emissions.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876</Words>
  <Application>Microsoft Office PowerPoint</Application>
  <PresentationFormat>Custom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templates</dc:title>
  <dc:creator>Esli Cruz</dc:creator>
  <cp:lastModifiedBy>Esmeralda Medrano</cp:lastModifiedBy>
  <cp:revision>4</cp:revision>
  <dcterms:created xsi:type="dcterms:W3CDTF">2006-08-16T00:00:00Z</dcterms:created>
  <dcterms:modified xsi:type="dcterms:W3CDTF">2024-03-15T14:20:48Z</dcterms:modified>
  <dc:identifier>DAF-1-7ULVw</dc:identifier>
</cp:coreProperties>
</file>